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C1CCD-6442-42B6-8907-BFFBDC277FC0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BB950-EAC8-4C88-AA58-E15DEA25F1D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C1CCD-6442-42B6-8907-BFFBDC277FC0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BB950-EAC8-4C88-AA58-E15DEA25F1D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C1CCD-6442-42B6-8907-BFFBDC277FC0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BB950-EAC8-4C88-AA58-E15DEA25F1D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C1CCD-6442-42B6-8907-BFFBDC277FC0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BB950-EAC8-4C88-AA58-E15DEA25F1D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C1CCD-6442-42B6-8907-BFFBDC277FC0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BB950-EAC8-4C88-AA58-E15DEA25F1D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C1CCD-6442-42B6-8907-BFFBDC277FC0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BB950-EAC8-4C88-AA58-E15DEA25F1D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C1CCD-6442-42B6-8907-BFFBDC277FC0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BB950-EAC8-4C88-AA58-E15DEA25F1D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C1CCD-6442-42B6-8907-BFFBDC277FC0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BB950-EAC8-4C88-AA58-E15DEA25F1D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C1CCD-6442-42B6-8907-BFFBDC277FC0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BB950-EAC8-4C88-AA58-E15DEA25F1D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C1CCD-6442-42B6-8907-BFFBDC277FC0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BB950-EAC8-4C88-AA58-E15DEA25F1D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FC1CCD-6442-42B6-8907-BFFBDC277FC0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BB950-EAC8-4C88-AA58-E15DEA25F1DF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EFC1CCD-6442-42B6-8907-BFFBDC277FC0}" type="datetimeFigureOut">
              <a:rPr lang="es-ES" smtClean="0"/>
              <a:t>14/11/2011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3ABB950-EAC8-4C88-AA58-E15DEA25F1DF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s-ES" dirty="0" err="1" smtClean="0"/>
              <a:t>Pronoms</a:t>
            </a:r>
            <a:r>
              <a:rPr lang="es-ES" dirty="0" smtClean="0"/>
              <a:t> </a:t>
            </a:r>
            <a:br>
              <a:rPr lang="es-ES" dirty="0" smtClean="0"/>
            </a:br>
            <a:r>
              <a:rPr lang="es-ES" dirty="0" err="1" smtClean="0"/>
              <a:t>objet</a:t>
            </a:r>
            <a:r>
              <a:rPr lang="es-ES" dirty="0" smtClean="0"/>
              <a:t> </a:t>
            </a:r>
            <a:r>
              <a:rPr lang="es-ES" dirty="0" err="1" smtClean="0"/>
              <a:t>direct</a:t>
            </a:r>
            <a:r>
              <a:rPr lang="es-ES" dirty="0" smtClean="0"/>
              <a:t> et </a:t>
            </a:r>
            <a:r>
              <a:rPr lang="es-ES" dirty="0" err="1" smtClean="0"/>
              <a:t>indirect</a:t>
            </a:r>
            <a:r>
              <a:rPr lang="es-ES" dirty="0" smtClean="0"/>
              <a:t> 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err="1" smtClean="0"/>
              <a:t>Phrase</a:t>
            </a:r>
            <a:r>
              <a:rPr lang="es-ES" dirty="0" smtClean="0"/>
              <a:t> </a:t>
            </a:r>
            <a:r>
              <a:rPr lang="es-ES" dirty="0" err="1" smtClean="0"/>
              <a:t>affirmative</a:t>
            </a:r>
            <a:r>
              <a:rPr lang="es-ES" dirty="0" smtClean="0"/>
              <a:t> et </a:t>
            </a:r>
            <a:r>
              <a:rPr lang="es-ES" dirty="0" err="1" smtClean="0"/>
              <a:t>négative</a:t>
            </a:r>
            <a:r>
              <a:rPr lang="es-ES" dirty="0" smtClean="0"/>
              <a:t> </a:t>
            </a:r>
            <a:br>
              <a:rPr lang="es-ES" dirty="0" smtClean="0"/>
            </a:br>
            <a:r>
              <a:rPr lang="es-ES" dirty="0" err="1" smtClean="0"/>
              <a:t>phrase</a:t>
            </a:r>
            <a:r>
              <a:rPr lang="es-ES" dirty="0" smtClean="0"/>
              <a:t> </a:t>
            </a:r>
            <a:r>
              <a:rPr lang="es-ES" dirty="0" err="1" smtClean="0"/>
              <a:t>impérative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1028" name="AutoShape 4" descr="data:image/jpeg;base64,/9j/4AAQSkZJRgABAQAAAQABAAD/2wBDAAkGBwgHBgkIBwgKCgkLDRYPDQwMDRsUFRAWIB0iIiAdHx8kKDQsJCYxJx8fLT0tMTU3Ojo6Iys/RD84QzQ5Ojf/2wBDAQoKCg0MDRoPDxo3JR8lNzc3Nzc3Nzc3Nzc3Nzc3Nzc3Nzc3Nzc3Nzc3Nzc3Nzc3Nzc3Nzc3Nzc3Nzc3Nzc3Nzf/wAARCAByAOMDASIAAhEBAxEB/8QAHAAAAgIDAQEAAAAAAAAAAAAAAAUBBgMEBwII/8QARBAAAgEDAgMEBwUGAwYHAAAAAQIDAAQRBSEGEjETQVFhBxQicYGSsTJCU5GhIzQ1UnPBFUPRFiQzYnLwF1RjdIKys//EABkBAAIDAQAAAAAAAAAAAAAAAAADAQIEBf/EACcRAAICAgIBBAICAwAAAAAAAAABAgMRIQQxEhMiMkEFUUJhFCOB/9oADAMBAAIRAxEAPwDstrbQG1h/YR/YX7g8Kym2tx/kRfIKLT91h/pr9KXa20yXdgIHuF7WRkbsnUDARm+9t1A8dgaCv0MfVrf8CL5BR6tb/gRfIKr51G5s47uO6mX1tZIk51QsFViBzYxjO5HdkqcDuqbPWLtzCJ2jRg7lkeM87qJGRVUD7wAyff0AoDKH/q9vn/gRfIKPV7f8CL5BSrS9SuZdHnv7poXcKZViibPZryhgrHx/1pXJqd4s1xPA8LyzRQQxTuezixmQs4zkYBzg9+3XbITlFp9Wt847CL5BR6tb/gRfIKXWWomS+MEtzA5YfsxCAQ2wyTuSO/Ygd3WtCfWr62GpBhDcPal+VY4mUjlRHGcnfIYjORvjx2A0WD1a3/Ai+QUerW/4EXyClEuo38V4YWNueVQTEqksSckkHPRQBvjfPdsDiGuz9hLJLbmISRK9oXjbfORl/wCXcA4JBwy5wTigjKHnq1v+BF8go9Wt/wACL5BSBtZ1BZCoSJ4kj7VrgRtylA7AkDPeAMY8zuMZynWpTEO17K1k7Y88cuzpFj2TgkAk+ySO7J64oJyh16tb/gRfIK8yRWkUbSSRwKijLMVAAHia0NS1J0trV7WWNPWDkPLGSOUIW+zsck4GPOkgv7mIamD2IZO2lNo6hv8ALDh2HXHMAvXByfgEZRaxb2xx+xi36ewKn1a3/Ai+QVXZ7++muLgCe3ggiuY0VSSXCq45nYAjCnpvtg93exstT7W+aCS5gfOeyWHDZAGSSQTg9eoFAZQx9Wt/wIvkFHq0GP8AgRfIKQtrd1Ebud0SRI7hYI7WH25T+0KcxA6Z89huTgCmmnXk9xFJFPGq3cWRIFDdnnJxgkb7D/vNBOUbPYW2cdjDkdRyjap9Wt/wIvkFV+wmvIp7cdlb9pfSTsZeUllAOQSdtgMAD3Vhj1+8R2dlM0R5ThYvtFpeXlTG5KggH/mPkaAyizerQfgRfIKPV7f8CL5BSSTWbpYlhkENtd9oySPIGMS7FlwduYkADA8/LOtd6xcvPcpGWMCrMGUxFQpVNlyCG5ict5KOgyDQRlFk9Xtz/kRfIKDbQY2gi+QUrt9SjF5DAssK25VFiRBlicHbGcgdCNsY3zTiR1jRndgFUZJJwAKCdFSj0ybQdWutQum9asLgnn5UyYdwQxHeANsjp4eFhkfT47Y3L+rCEJz8+BjGM5rlHGHpFvdTuHtuHbhrXTkJU3CqO0ufNSfsp5jc7HIHWlKYi4mmhV7mNeWOZhlgPefCss+VCEsHOs5VdLcI7O4cJ6PLC1zqF1IJFvCHSF13QEkjPnjGw6VZBbQHpBF8gr5v0u/vtHkEmk3k1mwycRt7B96HKn4iuw8A8cLxCDYagiQapGnNhThJ172Qddu8d1Wp5MLNfY3i31TXjHTGGqQxrfyhY0A22C+Qor3qp/3+X4fQUVoyOeMjy0/dYf6a/SsxUHqAcVhtP3WH+mv0rPQOIIB2IoxU0UEnhY0UEKoAPUAUMisvKygjwIr3RQBAAHdWvb2wha4JJczSl2yNugAH5KK2aKAPIVQchRn3UFVYYZQR4GvVFAEAAdKCAamigDyVBxsMjpkVpahYNewyRLO0Uc0RikULnIPePA7n8+lb9FAHhEVMkKAT1PeanAzU53xXh5EReaR1VfFjgUAegiqWIUAt1IHWp2pTccT6Bay9lc63p0Un8r3SKfyJrbs9Tsb5Q1neW86noYpVb6GoyiMoyWlstvCsSkkKWIz3ZJOP1rOAB0o768ySLGjPIwVFGSxOwFSSYLy1hulTts8sbiQcrEYI91VnV/SBo2nyNBZ9pqVwjEMlnhlUg7hnJCgjwznyqn8VcVT8SStbWMrw6MpwDG2GvPMnqE8B97v22KONEijWONFRFGFVRgAeQqjl+jBfzVB+MNst0npH1ZnJi0ayjXu7S7dj+iCknFfHmrajosmmS2Nva+tkI08FwzHkG7DBUdRtnPfS6lWug5tX7ucr8Su1JslJQbRkXMtedmThzRLniDUlsLJkRuQu7uDyoowM7e8D41t8V8L3XDE0KXM0VxHNzcksYIGRjII3wd/OtTh3XLnh/U1v7NUduUxvG+cMpxtt03AOfKlUgln1W/vpZ5XF3M0vZO5YISfHv7hnA2AFc6Ppek8/IRH0PRbfyLlZej3VbrQ01Jbi3jaWISR2zg8zAjIGegJ8MVU7e9n0u8g1G1BFzZyCVB0Jx1XyyMr8a3OItav9e0DTdJnkeEWDhknjchnCjADDvI2w3l03pVdMIrWRmJICHPeelWk604uvsvY6ouDq7O9Xs6XM/bxMTHKiOpx1BUEUVrRW8lrbWtvKPbitokb3hFBorsJnXc3ktdp+6w/01+lZ6wWn7rD/AE1+lZs4oHImikXEvFmj8Nxo2p3QWV/+FboOaST3KPr0rnup+lvUpWI0bR4IU7pb5yx+RMf/AGpc7IQ+TKTuhX8mdeorh3/ihxcGzjRj5G1kx/8ApTvSfS5MCE1zRwAMAzWMnMPfyNuPzNUXIqekxceXTJ4Ujq9FKtA4g0riCz9a0m7SeMbMACGQ+DKdwffTTIxT8mjJNeJJEjUtI6oo6sxwBVB4p49eOeWw4bEUs0TFJ7yUFooiOqqNudu7rgHrkjFUS97XUZWl1S5nvpD/AOYfmQf9KfZHwFUcsdGW7l11vHbO0ya/o8cnZvqlkrn7pnXP1rdguYbheaCaOVfFGDfSuDrbwKvIsMQXwCDH0rzFbRwOJLXmtJQciS1cxNn3rjNR5sQvyCzuJ3/O1eZJFjUu7BVUZYnoB41y7QePb/TXWLX2N5YjY3aJiWL/AJnUbMPNQCPA9yz0n8X/AOMXDaFpNxnT0Cm8ljO05IyIwe9QOvj08RRO2MY+TNP+TX4OedDLir0pMZXtOFkjlCkq9/KDyA5/y1+9379PfXOdRub3VJGk1e/u713PtLPKSnwQeyB5AVjwF2XAHgBij31yrOTOb08I493MssfeEYlt4FGFgiA8AgoW2hWQSxxhJB0dPZYfEb1YJeHLox2ktsyPHcLbjLnlIeYEgY8Nuv6Vpapp7ae1sjklpoBKdwR9pl28vZNLasjvItxtj7tjLQOOOItBAVLptStgf3e9kLNjwWTcj45FWbinjm04m0WDTtKaSM3OTqEUi4aKMYyh7jzE4yO4GudCmGhIOS4n73fl+Cj/AFJrXxr5yfizRXzLPBpjQAYGABjpRRW1p1hPqMzRW43RC7HBPKo8gCT1GwBrYZ0nJ4Rq1gvbYXds8JOCd1b+UjoafNw9ex8yyNbpKDIBEznmbkGWxtjpvSjOaGtYZLjKD2JdN9U7S4i1TniZYtgnUOCCAPHIBAJ23FNH0OzWF5v8RZo0tRcErEDzZ5Nl3HezDHX2fOvN3ZQ3a4lBDj7LqcMvxrQbR5Qf2d0pHjJHk/mCKxS4+HpZJXh+hxc6TosDLLNediDGCtuxJEjdkrfaXJA5iR7xgV69H/DcvEOuR3ToBpVlNzSuc4kdd1jXxwcEnyx37ZOBOE7TWddmg1eeaSKCFZkihIjWU8xBD9WI+z0I8812y0tILK1itrSFIYIlCpHGuFUDuAp1PHWfKSOhxuNGTVjx/wAEWqj/AH+X4fQUVOq/v8vw+gordk1vseWm1rD/AE1+lUz0i8cDQEGnaYUk1aZc+1utuh++w8fAd+Pzser6tDoXDk2p3O8dvb83LndjjZR5k4Hxr54luLq9up7/AFBw95dP2kzjx7gPIDAHkKy8i70o67F8rkejDXZDc8lxLdXMjz3Ux5pZpDlnPmf7UbfGimOhQ2k1863yq8K28rhTIU5mVSVGRv1rk5lOW2cLMrJbYuoq6DS+G5riIFEto+1j5sXbNzc0Jfl3bYc/Kucjr1qua9BbW+ovHZxPFGEUlHZW5TjfdWbbPixNWnU4LOS86XBZyaVpcXOnX0eo6ZO1texfZkT7w71YfeU46Gr5qPpDuNf0KPTrWKS0vpMrqLpkCNOn7NvF/wBBnvxXP9sHNNtFiKWSyn7cxLn3Hp+mK1cSc3mOdDqeRZGDWdG7HGkUaRxqqIi8qqowAPCvVFFbROW9sapoV1OsLWoEgkgSUknAyxbCjxPsmlXvGD502j1q/tI0jKKIzCiqsisvMqk8rZBBPU+RpUckknqdzUvAyzw/iR3dPOkep2Ys5+1hwIJW9oD7rHv9x+tPKx3MC3NtJC/R1I91KsgpxwykX9Porx61KKzHCqSeuAMmvEZYoOf7QyrY8RsaacOXEVrqySzuI0EM45mOBkxOB+pArkqPu8WLUff4sz2vE+oWojCLayLGsQRZIuYL2eQjdeuCa0L+/nv2ia5KkxR9mvKMezzM2/nljVrnk4YdrRbZbRImjdUeVvajzCQBIAvXnweYknPlWhrU2lRaS0On+oyXJaBGdIwSVER5ypIyPaA32NPlB+O5GmdcvF5lorNNdC/cCP8A1Xz81KhTDQpN7iA/dbtF9xH+oq3EaU2Z4dMa1mtbqS1kZouUh1KOjqGVlPUEHrWGpBII5eudq6JZNp6N1dVu1ZeRo1CdpyhUAC84w21aIGMeVOeIjBEYIYYRE8o9ZlUrgxs4HseWME486TVLL2ZTw3kKNu+iioFlj9HAY8XEjoLJ+b51x/eurCubeim1kl1DV9RYfskWK1jyOrDLufd7SD3g10kdKZDo73Fi40xTK9q38Ql+H0FFGrfxCX4fQUVYs+yoemO8ZdB0XTlcAXEwllX+ZEXYe7mKn4CuYmr16Yif8U4cB6epT4/OOqLXJ5r/ANmDkfkJN2pf0FSBnbIAPeeg99RUbHK7HPUZrGjEiyz8G3/rl3BZPFcrbcoLqCOZygblxg4OD37bjfeq3sBsMDw8Kc/7T6gTMWFq5mC8/NEDllXlD9ftY28NhtSUEY602zw/iNtdbx4Hi4OLeUj+Q/SrPEoSJFXoFAH5VWZV54ZFHUqcVZLaQTW0Uq9HQEflWrh9MiPwMlFFbekWyXmqWltLns5ZQrcpwcZraiUstJD3TNQ0uNrZrmZf2dtFC6PFzAgFuYZ5T4jwqr+XhTqTh6VILeaS5gjWZk2kOOVWOxJ7+7O3fWhqdi2nXXq7vz+yGDchXIPkfqMipeR1nn4+5YwalFFFQJK5OAt5dKuwEx/XevNEjiS4uJB0aVsfDb+1Fce75spZ8mFFFFLKBUxytazpcoCQuQ4Heh6/6/CorzJIIk5sEkkBVUZLHOwA7yTV621JNF68+WiyxusiK8bBlYZBHeK9Uxh4E1zSdBtr5Fa7lkXtLqwUAPb53HZ7+1gdVzvuR4FVDPHMCI2yynDKRhlPgR1B8jXZ39mm2idT30ZN/E+dFFFAkKwXdwttECSgd2CRiRuVSx6ZPcO8nuG9ZUMk1ytpaQyXV44ylvCvMx8z3KPM4FXGw9F6XVvFca3f3CXxBJjtmXs4gfujmU58z3+AFCTfRpo487HnGi2cEwafZcPWttpt9bXqIuZbi3dWWSQ7u2xI3JNPqQ8NcKadw6Znse2aWZQskkjbsBnGwwO/wp9TkdqOcbK9q38Ql+H0FFGrfxCX4fQUUC32Ur0yWuNP4f1DBISQ27HuAdOYfqlc3Nd+4m0ReIeEp9NOA8kKtCx+7IuCp/MCvn9TIcpOhjnjYpLGeqMDgg/GuZzq9qSOb+Rr2po9DqKtsXEGneq21teR+sW8NvZjsTEMGRD+1OceHeevSql31ZLLhyG5js5Ddukd4IVgblBzIebtV/8AjybeJZay0uX8THQ578DPearpt3HNbz3jySzWs0bX3qmCOaRGRMDchQrDPTeti917SbiLWkErLHdSl4VW3wzfs0AznK4yp2IBHUHetC54bQ6TLf2RvC3ZK8VtNEBLkzCM5A7sHIx4Gs19wvb29pqckdxcSTWcsgCFFUFFx7WTjmG+/L022p7dm9Ghu7ekVYHb+1MdDmHYNasfahOVz3qdx/cfClpGAM99SjSpdW5tlL3DyLFFEvWVmOOX47e6l8ebjPH7MtXufj+yyVkt5pLeZJoH5JEIZWxnBFYUcl5IpEaKeFuSaJxho28CP+wQQa9V1CzTi99m2NTvljjjW5cLGcpgDK4O2/XG52zisVzcz3UgkuZTI4UKDgAADoABgDqelYaKMg5N9sK8S9q3Zw2w5rieRYYFAzl2OB8B1PkDRNLHDE0szqiKMlmOwq8+j3heUXI13VoWjk5SLK3kHtRqdjIw7mYbAdw95AEsj+NS7Zf0c74k4U1bhVib2I3Gnjdb+FcqM9ecdVPmdvOk6MHHMhDL4g5r6dKBgQQCD1BFUnir0b6NqlnPJpdpFY6kfajlhJjUtkE8yrscjI6HGc1nt4aluLNd/wCPjL3QZxnFFNL/AIM4gsHKT2t/gHGY0EgPuKg/qKvnDvou0W6sre81KXWJDKgLWtzKsfKfMIoP60hcGf7MsOBOT7OXwCS5uVtLKCS6un+xBCvMx/0HmdqsthwxxRoWpx382jCaeIBof2YnjjJ7xg/aHTJ6b4z1rtOkaHpmiwmLSrG3tEY5bsowCx8z1NMOWtlPGjXvtm+rhQrWc7KhwdqvFF/cvHrmlpDbBMi4K9mS22ByknI677YpnrfCei627S31hH6wRy+sRExy4/61waeY3qa0YNajrD2cQ1/g/iHTdRuBaxXdxY8xMDxhJcJ3BtubPjkfGt3gjhSTV7mZOIbfV1jReZX5+wjJz9kgBWzv4kHHdtnsOKAMVHihK40FLyNDSdF03RoWi0uxgtUY5bskALHxJ6k+ZphRRVjQFRU1FAFe1b+IS/D6CijVv4hL8PoKKBL7Hdp+6w/01+lcz9KPBczyycQ6LCZJCM3tsg9qQAfbQDqwA3HeP16ZafusP9NfpWY+VVnBTWGXnCM4+Mj5fjkSVA8ZDKe8Vl7VyiIZH5IySi8xwpPUgd3QdPAVdvSZwTNaalc67peRBcENOqjIibAySP5T1z3HNVaz4d1+80+O+s9NN7A5YFrWRSVIODlSQfyzXKs4lkX7ejiWcOyMmobNY3t0ZzcG7uDOy8plMrc5XwJznHlQbu6dJIzdXDJK3NIplYhz4sM7nzNejpeshuT/AGf1ot/7CTH54xTbT+B+LNRz2WlpZA9Hv5Qg/JeY/pVFTdL6KR498n0V6SVIYy8hCqO81c/Rt/gWn3aa1rmoQrecpFpb7t2CnYu2BgMR+QPnVz4W9Gml6Q4utTf/ABK+5SOeRcRpkYPKnd7zk+6tqf0bcOSyF0huYgxyVS5fl/UnHwrdRxvT9z7OhTw5Ve7TZ71nQdF4wtlv7K7AuEGI72zZSdvusOjDyPTO2K5Jb3d3656nNZl5hI0QEbgHmBIwQxGD5ZO9d30XRLDQrU22mW4hjZuZssWLN4kkkmknFfA1hxAzXCt6resMGZV5lfb769/6HzrTKOeh93HViTa2c1a11BHEbaRqgfvHqUhH5gEfrW9bcN8R3ufVtHkiHc93IsYPuAJJ/IfCur6BY3WnaVb2l9detzQrymblI5h3dSe7ApjijwKR4Nf2cNtuHuLLTUorsaRLLLCT2SyxxvGp/mC56+BztXX+HJNVl0qF9dghhvjnnSI7Yzt3nBx3ZP8AameKmrJJGiulV9MKgipoqRpGBmgAAbVNFABRRRQAUUUUAFFFY53KROyqXYAkKOpOOlAGSiq5PxG9ssBudNmVpF5mUNuu5HTHkPDr3V7biSNWmC2zlUi51PMPbbGeXHj3e+rKEnvAFgqKrg4piLqq2Nzyk7tlcAcuc9fh78fDPFxFDI9unq8vPKVVgMHkJON/d/cUOEl9AYtW/iEvw+goqNW/iEvw+goqol9jy0/dYf6a/Ss9FFA0xsAebI7/AO1eLaGKBCkESRpknlRQBknfpRRUEfZlA3o8aKKklEjvo7qKKCfskVFFFCAKBRRQQTRRRQSFFFFABRRRQAUUUUAFFFFABUGiigDGSfH7tSOg+NFFQBPcanuFFFAFe1X9/l+H0FFFFWEvs//Z"/>
          <p:cNvSpPr>
            <a:spLocks noChangeAspect="1" noChangeArrowheads="1"/>
          </p:cNvSpPr>
          <p:nvPr/>
        </p:nvSpPr>
        <p:spPr bwMode="auto">
          <a:xfrm>
            <a:off x="63500" y="-528638"/>
            <a:ext cx="2162175" cy="1085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32" name="Picture 8" descr="http://francale.files.wordpress.com/2009/05/pronoms.jpg?w=600&amp;h=1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28800"/>
            <a:ext cx="7272808" cy="2123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</TotalTime>
  <Words>5</Words>
  <Application>Microsoft Office PowerPoint</Application>
  <PresentationFormat>Presentación en pantalla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Aspecto</vt:lpstr>
      <vt:lpstr>Pronoms  objet direct et indirect </vt:lpstr>
      <vt:lpstr>Phrase affirmative et négative  phrase impérative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Pronoms  objet direct et indirect </dc:title>
  <dc:creator>EOI</dc:creator>
  <cp:lastModifiedBy>EOI</cp:lastModifiedBy>
  <cp:revision>1</cp:revision>
  <dcterms:created xsi:type="dcterms:W3CDTF">2011-11-14T16:13:21Z</dcterms:created>
  <dcterms:modified xsi:type="dcterms:W3CDTF">2011-11-14T16:18:46Z</dcterms:modified>
</cp:coreProperties>
</file>